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notesMaster" Target="notesMasters/notesMaster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tableStyles" Target="tableStyles.xml" /><Relationship Id="rId5" Type="http://schemas.openxmlformats.org/officeDocument/2006/relationships/slide" Target="slides/slide4.xml" /><Relationship Id="rId10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BBB60-01D0-B645-AE2D-FE55F8E872DB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F9AE4-8E15-1142-B867-ED86C0B1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43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https://keerthanakodai20037.wordpress.com/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F9AE4-8E15-1142-B867-ED86C0B144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jp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mp" /><Relationship Id="rId13" Type="http://schemas.openxmlformats.org/officeDocument/2006/relationships/image" Target="../media/image12.tmp" /><Relationship Id="rId3" Type="http://schemas.openxmlformats.org/officeDocument/2006/relationships/image" Target="../media/image2.jpeg" /><Relationship Id="rId7" Type="http://schemas.openxmlformats.org/officeDocument/2006/relationships/image" Target="../media/image6.tmp" /><Relationship Id="rId12" Type="http://schemas.openxmlformats.org/officeDocument/2006/relationships/image" Target="../media/image11.tmp" /><Relationship Id="rId17" Type="http://schemas.openxmlformats.org/officeDocument/2006/relationships/image" Target="../media/image16.tmp" /><Relationship Id="rId2" Type="http://schemas.openxmlformats.org/officeDocument/2006/relationships/notesSlide" Target="../notesSlides/notesSlide1.xml" /><Relationship Id="rId16" Type="http://schemas.openxmlformats.org/officeDocument/2006/relationships/image" Target="../media/image15.tmp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.tmp" /><Relationship Id="rId11" Type="http://schemas.openxmlformats.org/officeDocument/2006/relationships/image" Target="../media/image10.tmp" /><Relationship Id="rId5" Type="http://schemas.openxmlformats.org/officeDocument/2006/relationships/image" Target="../media/image4.tmp" /><Relationship Id="rId15" Type="http://schemas.openxmlformats.org/officeDocument/2006/relationships/image" Target="../media/image14.tmp" /><Relationship Id="rId10" Type="http://schemas.openxmlformats.org/officeDocument/2006/relationships/image" Target="../media/image9.tmp" /><Relationship Id="rId4" Type="http://schemas.openxmlformats.org/officeDocument/2006/relationships/image" Target="../media/image3.tmp" /><Relationship Id="rId9" Type="http://schemas.openxmlformats.org/officeDocument/2006/relationships/image" Target="../media/image8.tmp" /><Relationship Id="rId14" Type="http://schemas.openxmlformats.org/officeDocument/2006/relationships/image" Target="../media/image13.tmp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 /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13B7-CD94-B0E7-196D-7A4285161A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Naan </a:t>
            </a:r>
            <a:r>
              <a:rPr lang="en-US" sz="5400" dirty="0" err="1"/>
              <a:t>mudhalvan</a:t>
            </a:r>
            <a:r>
              <a:rPr lang="en-US" sz="5400" dirty="0"/>
              <a:t> assignment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9FBC1-F2FE-70F0-D3F5-A0896DF2CA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                                        By,</a:t>
            </a:r>
          </a:p>
          <a:p>
            <a:r>
              <a:rPr lang="en-US" sz="2800" dirty="0"/>
              <a:t>                                        </a:t>
            </a:r>
            <a:r>
              <a:rPr lang="en-US" sz="2800" dirty="0" err="1"/>
              <a:t>B.keerthana</a:t>
            </a:r>
            <a:endParaRPr lang="en-US" sz="2800" dirty="0"/>
          </a:p>
          <a:p>
            <a:r>
              <a:rPr lang="en-US" sz="2800" dirty="0"/>
              <a:t>                                        (921420108015)</a:t>
            </a:r>
          </a:p>
          <a:p>
            <a:r>
              <a:rPr lang="en-US" sz="2800" dirty="0"/>
              <a:t>                                        </a:t>
            </a:r>
            <a:r>
              <a:rPr lang="en-US" sz="2800" dirty="0" err="1"/>
              <a:t>Rvsetgi</a:t>
            </a:r>
            <a:r>
              <a:rPr lang="en-US" sz="2800" dirty="0"/>
              <a:t>, </a:t>
            </a:r>
            <a:r>
              <a:rPr lang="en-US" sz="2800" dirty="0" err="1"/>
              <a:t>Dindigul</a:t>
            </a:r>
            <a:r>
              <a:rPr lang="en-US" sz="2800" dirty="0"/>
              <a:t>                                 </a:t>
            </a:r>
          </a:p>
          <a:p>
            <a:r>
              <a:rPr lang="en-US" sz="2800" dirty="0"/>
              <a:t>                                                             </a:t>
            </a:r>
          </a:p>
          <a:p>
            <a:endParaRPr lang="en-US" sz="2800" dirty="0"/>
          </a:p>
          <a:p>
            <a:r>
              <a:rPr lang="en-US" sz="2800" dirty="0"/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273657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2BAF-C975-22C4-FAF2-4B87694DE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Creat</a:t>
            </a:r>
            <a:r>
              <a:rPr lang="en-US" sz="2000" dirty="0"/>
              <a:t> a blog or website using </a:t>
            </a:r>
            <a:r>
              <a:rPr lang="en-US" sz="2000" dirty="0" err="1"/>
              <a:t>blogspot</a:t>
            </a:r>
            <a:r>
              <a:rPr lang="en-US" sz="2000" dirty="0"/>
              <a:t> and </a:t>
            </a:r>
            <a:r>
              <a:rPr lang="en-US" sz="2000" dirty="0" err="1"/>
              <a:t>WordPress.customize</a:t>
            </a:r>
            <a:r>
              <a:rPr lang="en-US" sz="2000" dirty="0"/>
              <a:t> the theme design and post new article  with 500 words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10E5254-439B-371B-DFE4-B53ECAD11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1905" y="1853754"/>
            <a:ext cx="1450428" cy="1949501"/>
          </a:xfr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2B8EFC58-036A-7071-D7F4-31EF6F57FE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53904" y="1923842"/>
            <a:ext cx="1450429" cy="2096014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783473AE-37A0-A810-8CDD-48BD41AA88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62916" y="1871866"/>
            <a:ext cx="904380" cy="1959490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117EBC1C-43AB-973E-E977-45ECB9650EA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562023" y="1923842"/>
            <a:ext cx="904380" cy="1959490"/>
          </a:xfrm>
          <a:prstGeom prst="rect">
            <a:avLst/>
          </a:prstGeom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B0B50005-5F8D-DC0D-CD41-EE77A4DF99B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flipH="1">
            <a:off x="6749767" y="1871866"/>
            <a:ext cx="996224" cy="2257506"/>
          </a:xfrm>
          <a:prstGeom prst="rect">
            <a:avLst/>
          </a:prstGeo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0066BD8C-3983-A7E8-7CAD-7D9EBF16A82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965499" y="1871866"/>
            <a:ext cx="996225" cy="2158488"/>
          </a:xfrm>
          <a:prstGeom prst="rect">
            <a:avLst/>
          </a:prstGeom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6023EB86-9976-103D-3F19-CF970F5C722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152590" y="1923842"/>
            <a:ext cx="938835" cy="2034143"/>
          </a:xfrm>
          <a:prstGeom prst="rect">
            <a:avLst/>
          </a:prstGeom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1DBBFAB9-523F-1488-8E0F-D17759073FE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0225773" y="1853754"/>
            <a:ext cx="938835" cy="2034144"/>
          </a:xfrm>
          <a:prstGeom prst="rect">
            <a:avLst/>
          </a:prstGeom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6B9C20B0-8E64-0BF5-D9AD-DF18E484DF8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434105" y="4270106"/>
            <a:ext cx="1103238" cy="2390348"/>
          </a:xfrm>
          <a:prstGeom prst="rect">
            <a:avLst/>
          </a:prstGeom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28381A0D-7A50-F523-B58C-00701B55D4C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2747599" y="4504458"/>
            <a:ext cx="938835" cy="2034143"/>
          </a:xfrm>
          <a:prstGeom prst="rect">
            <a:avLst/>
          </a:prstGeom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A4324F2A-7435-2ED1-09F2-D26314BC34D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951717" y="4270106"/>
            <a:ext cx="1111951" cy="2409229"/>
          </a:xfrm>
          <a:prstGeom prst="rect">
            <a:avLst/>
          </a:prstGeom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D3EF9921-54CB-F7E4-F4D6-F7F33F8AF95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5328951" y="4770219"/>
            <a:ext cx="872416" cy="1890235"/>
          </a:xfrm>
          <a:prstGeom prst="rect">
            <a:avLst/>
          </a:prstGeom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BB3FA870-1161-EC56-1BBE-021B81656D5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6466403" y="4789100"/>
            <a:ext cx="872416" cy="1890235"/>
          </a:xfrm>
          <a:prstGeom prst="rect">
            <a:avLst/>
          </a:prstGeom>
        </p:spPr>
      </p:pic>
      <p:pic>
        <p:nvPicPr>
          <p:cNvPr id="34" name="Picture 8">
            <a:extLst>
              <a:ext uri="{FF2B5EF4-FFF2-40B4-BE49-F238E27FC236}">
                <a16:creationId xmlns:a16="http://schemas.microsoft.com/office/drawing/2014/main" id="{F3996F6C-6D2A-6239-706D-5B3DEA543AA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7726831" y="5004247"/>
            <a:ext cx="736780" cy="1596357"/>
          </a:xfrm>
          <a:prstGeom prst="rect">
            <a:avLst/>
          </a:prstGeom>
        </p:spPr>
      </p:pic>
      <p:pic>
        <p:nvPicPr>
          <p:cNvPr id="36" name="Picture 8">
            <a:extLst>
              <a:ext uri="{FF2B5EF4-FFF2-40B4-BE49-F238E27FC236}">
                <a16:creationId xmlns:a16="http://schemas.microsoft.com/office/drawing/2014/main" id="{0407C05A-9F43-6440-F8F6-4E7CFBECD71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 flipV="1">
            <a:off x="9036972" y="5004247"/>
            <a:ext cx="754567" cy="163489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F07BBB2-F8BF-C293-4B1C-2316CBC6452F}"/>
              </a:ext>
            </a:extLst>
          </p:cNvPr>
          <p:cNvSpPr txBox="1"/>
          <p:nvPr/>
        </p:nvSpPr>
        <p:spPr>
          <a:xfrm>
            <a:off x="5193506" y="252352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F43F4-FEF1-43B1-9765-D1C7F23CAF9D}"/>
              </a:ext>
            </a:extLst>
          </p:cNvPr>
          <p:cNvSpPr txBox="1"/>
          <p:nvPr/>
        </p:nvSpPr>
        <p:spPr>
          <a:xfrm>
            <a:off x="6201367" y="4258428"/>
            <a:ext cx="481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https://keerthanakodai20037.wordpress.com/</a:t>
            </a:r>
          </a:p>
        </p:txBody>
      </p:sp>
    </p:spTree>
    <p:extLst>
      <p:ext uri="{BB962C8B-B14F-4D97-AF65-F5344CB8AC3E}">
        <p14:creationId xmlns:p14="http://schemas.microsoft.com/office/powerpoint/2010/main" val="111139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4DC1-3151-DDCA-8C11-57C069EA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2.Create a new Facebook business page and post one social media poster for your brand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BCCEFED-E092-CBE1-9231-15294ADBE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6767" y="2033984"/>
            <a:ext cx="1928811" cy="392482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17F434-BDB9-10A4-4F5A-F83AAC852B76}"/>
              </a:ext>
            </a:extLst>
          </p:cNvPr>
          <p:cNvSpPr txBox="1"/>
          <p:nvPr/>
        </p:nvSpPr>
        <p:spPr>
          <a:xfrm>
            <a:off x="5193505" y="2523530"/>
            <a:ext cx="648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https://m.facebook.com/profile.php/?id=61551775456465</a:t>
            </a:r>
          </a:p>
        </p:txBody>
      </p:sp>
    </p:spTree>
    <p:extLst>
      <p:ext uri="{BB962C8B-B14F-4D97-AF65-F5344CB8AC3E}">
        <p14:creationId xmlns:p14="http://schemas.microsoft.com/office/powerpoint/2010/main" val="409846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D162-D5AC-A7BB-B5DD-A2AD754C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3.Create and design a social media advertisement poster using </a:t>
            </a:r>
            <a:r>
              <a:rPr lang="en-US" dirty="0" err="1"/>
              <a:t>canva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2985867-A7B6-FBE9-4733-AA37A9AC6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936" y="2037606"/>
            <a:ext cx="2966641" cy="2966641"/>
          </a:xfr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D66E4A0-9F96-4326-251E-1F31CCC843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12679" y="2037606"/>
            <a:ext cx="2748707" cy="2748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3D2433-7236-FEDC-75E7-C53F61C12CCA}"/>
              </a:ext>
            </a:extLst>
          </p:cNvPr>
          <p:cNvSpPr txBox="1"/>
          <p:nvPr/>
        </p:nvSpPr>
        <p:spPr>
          <a:xfrm>
            <a:off x="5193506" y="2523529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3B4FC5-AC75-CE92-7EF4-50A5FEBA6FF8}"/>
              </a:ext>
            </a:extLst>
          </p:cNvPr>
          <p:cNvSpPr txBox="1"/>
          <p:nvPr/>
        </p:nvSpPr>
        <p:spPr>
          <a:xfrm>
            <a:off x="5193506" y="2523529"/>
            <a:ext cx="2535982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73443-C8A1-3E67-A3ED-D8EB4AC51E0F}"/>
              </a:ext>
            </a:extLst>
          </p:cNvPr>
          <p:cNvSpPr txBox="1"/>
          <p:nvPr/>
        </p:nvSpPr>
        <p:spPr>
          <a:xfrm>
            <a:off x="7938045" y="2321004"/>
            <a:ext cx="31168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https://www.canva.com/design/DAFwfdExJ_8/mjFodBMXX8daakgwJJCWow/view?utm_content=DAFwfdExJ_8&amp;utm_campaign=share_your_design&amp;utm_medium=link&amp;utm_source=shareyourdesignpanel</a:t>
            </a:r>
          </a:p>
        </p:txBody>
      </p:sp>
    </p:spTree>
    <p:extLst>
      <p:ext uri="{BB962C8B-B14F-4D97-AF65-F5344CB8AC3E}">
        <p14:creationId xmlns:p14="http://schemas.microsoft.com/office/powerpoint/2010/main" val="1080951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690D-C58C-C29B-C9E3-B8DF5FB3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news design using </a:t>
            </a:r>
            <a:r>
              <a:rPr lang="en-US" dirty="0" err="1"/>
              <a:t>MailChimp</a:t>
            </a:r>
            <a:r>
              <a:rPr lang="en-US" dirty="0"/>
              <a:t> or </a:t>
            </a:r>
            <a:r>
              <a:rPr lang="en-US" dirty="0" err="1"/>
              <a:t>canva</a:t>
            </a:r>
            <a:r>
              <a:rPr lang="en-US" dirty="0"/>
              <a:t> tool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C107ABA-0020-4E2A-948E-2A62FFB6C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8453" y="2016126"/>
            <a:ext cx="2321720" cy="4320200"/>
          </a:xfrm>
        </p:spPr>
      </p:pic>
    </p:spTree>
    <p:extLst>
      <p:ext uri="{BB962C8B-B14F-4D97-AF65-F5344CB8AC3E}">
        <p14:creationId xmlns:p14="http://schemas.microsoft.com/office/powerpoint/2010/main" val="346097985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Gallery</vt:lpstr>
      <vt:lpstr>Naan mudhalvan assignment </vt:lpstr>
      <vt:lpstr>Creat a blog or website using blogspot and WordPress.customize the theme design and post new article  with 500 words</vt:lpstr>
      <vt:lpstr>2.Create a new Facebook business page and post one social media poster for your brand </vt:lpstr>
      <vt:lpstr>3.Create and design a social media advertisement poster using canva</vt:lpstr>
      <vt:lpstr>Create a news design using MailChimp or canva tool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Naan mudhalvan assignment </dc:title>
  <dc:creator>Unknown User</dc:creator>
  <cp:lastModifiedBy>Unknown User</cp:lastModifiedBy>
  <cp:revision>7</cp:revision>
  <dcterms:created xsi:type="dcterms:W3CDTF">2023-10-29T13:21:09Z</dcterms:created>
  <dcterms:modified xsi:type="dcterms:W3CDTF">2023-10-29T15:46:06Z</dcterms:modified>
</cp:coreProperties>
</file>